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4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1CE56-C512-45B8-86B2-934552B76521}" type="datetimeFigureOut">
              <a:rPr lang="es-ES" smtClean="0"/>
              <a:pPr/>
              <a:t>10/12/2017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ACC10-CE46-49CB-8D47-CCC9A072E85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8800" dirty="0">
                <a:solidFill>
                  <a:srgbClr val="FF0000"/>
                </a:solidFill>
                <a:latin typeface="215000E" pitchFamily="2" charset="0"/>
              </a:rPr>
              <a:t>M</a:t>
            </a:r>
            <a:r>
              <a:rPr lang="es-ES" sz="8800" dirty="0">
                <a:solidFill>
                  <a:schemeClr val="bg1"/>
                </a:solidFill>
                <a:latin typeface="215000E" pitchFamily="2" charset="0"/>
              </a:rPr>
              <a:t>Ó</a:t>
            </a:r>
            <a:r>
              <a:rPr lang="es-ES" sz="8800" dirty="0">
                <a:solidFill>
                  <a:schemeClr val="accent2">
                    <a:lumMod val="40000"/>
                    <a:lumOff val="60000"/>
                  </a:schemeClr>
                </a:solidFill>
                <a:latin typeface="215000E" pitchFamily="2" charset="0"/>
              </a:rPr>
              <a:t>D</a:t>
            </a:r>
            <a:r>
              <a:rPr lang="es-ES" sz="8800" dirty="0">
                <a:solidFill>
                  <a:schemeClr val="accent6">
                    <a:lumMod val="75000"/>
                  </a:schemeClr>
                </a:solidFill>
                <a:latin typeface="215000E" pitchFamily="2" charset="0"/>
              </a:rPr>
              <a:t>U</a:t>
            </a:r>
            <a:r>
              <a:rPr lang="es-ES" sz="8800" dirty="0">
                <a:solidFill>
                  <a:schemeClr val="tx2">
                    <a:lumMod val="60000"/>
                    <a:lumOff val="40000"/>
                  </a:schemeClr>
                </a:solidFill>
                <a:latin typeface="215000E" pitchFamily="2" charset="0"/>
              </a:rPr>
              <a:t>L</a:t>
            </a:r>
            <a:r>
              <a:rPr lang="es-ES" sz="8800" dirty="0">
                <a:solidFill>
                  <a:srgbClr val="FFFF00"/>
                </a:solidFill>
                <a:latin typeface="215000E" pitchFamily="2" charset="0"/>
              </a:rPr>
              <a:t>O</a:t>
            </a:r>
            <a:r>
              <a:rPr lang="es-ES" sz="8800" dirty="0">
                <a:solidFill>
                  <a:schemeClr val="bg1"/>
                </a:solidFill>
                <a:latin typeface="215000E" pitchFamily="2" charset="0"/>
              </a:rPr>
              <a:t>S</a:t>
            </a:r>
          </a:p>
        </p:txBody>
      </p:sp>
      <p:pic>
        <p:nvPicPr>
          <p:cNvPr id="3" name="05 Cuadros de una exposición ,Promenade">
            <a:hlinkClick r:id="" action="ppaction://media"/>
            <a:extLst>
              <a:ext uri="{FF2B5EF4-FFF2-40B4-BE49-F238E27FC236}">
                <a16:creationId xmlns:a16="http://schemas.microsoft.com/office/drawing/2014/main" id="{CD5A09B5-1204-4F30-8A2E-885936FB3B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3250791">
            <a:off x="8244408" y="602128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74"/>
    </mc:Choice>
    <mc:Fallback>
      <p:transition spd="slow" advTm="89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917711"/>
            <a:ext cx="8229600" cy="1143000"/>
          </a:xfrm>
        </p:spPr>
        <p:txBody>
          <a:bodyPr>
            <a:noAutofit/>
          </a:bodyPr>
          <a:lstStyle/>
          <a:p>
            <a:r>
              <a:rPr lang="es-ES" sz="7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215000E" pitchFamily="2" charset="0"/>
              </a:rPr>
              <a:t>MÓDULO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243274"/>
            <a:ext cx="8229600" cy="1685924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es-E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El módulo es la pieza más sencilla que se repite de forma sistemática y da lugar a estructuras más complejas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30"/>
    </mc:Choice>
    <mc:Fallback>
      <p:transition spd="slow" advTm="783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LADRILL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37" y="1566862"/>
            <a:ext cx="6181725" cy="3724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61"/>
    </mc:Choice>
    <mc:Fallback>
      <p:transition spd="slow" advTm="496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AZULEJ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62"/>
    </mc:Choice>
    <mc:Fallback>
      <p:transition spd="slow" advTm="506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TORTUGA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950" y="4929198"/>
            <a:ext cx="2254023" cy="1544006"/>
          </a:xfrm>
          <a:prstGeom prst="rect">
            <a:avLst/>
          </a:prstGeom>
        </p:spPr>
      </p:pic>
      <p:pic>
        <p:nvPicPr>
          <p:cNvPr id="5" name="4 Imagen" descr="TORTUGA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85728"/>
            <a:ext cx="6350000" cy="4229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54"/>
    </mc:Choice>
    <mc:Fallback>
      <p:transition spd="slow" advTm="595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ERPIENT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13"/>
    </mc:Choice>
    <mc:Fallback>
      <p:transition spd="slow" advTm="621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NIEVE.jpg"/>
          <p:cNvPicPr>
            <a:picLocks noChangeAspect="1"/>
          </p:cNvPicPr>
          <p:nvPr/>
        </p:nvPicPr>
        <p:blipFill>
          <a:blip r:embed="rId2"/>
          <a:srcRect l="25781"/>
          <a:stretch>
            <a:fillRect/>
          </a:stretch>
        </p:blipFill>
        <p:spPr>
          <a:xfrm>
            <a:off x="0" y="0"/>
            <a:ext cx="4920275" cy="4143380"/>
          </a:xfrm>
          <a:prstGeom prst="rect">
            <a:avLst/>
          </a:prstGeom>
        </p:spPr>
      </p:pic>
      <p:pic>
        <p:nvPicPr>
          <p:cNvPr id="3" name="2 Imagen" descr="NIEV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294" y="3071810"/>
            <a:ext cx="4732738" cy="37861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33"/>
    </mc:Choice>
    <mc:Fallback>
      <p:transition spd="slow" advTm="583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ABEJ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38"/>
    </mc:Choice>
    <mc:Fallback>
      <p:transition spd="slow" advTm="593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ARAB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42852"/>
            <a:ext cx="4000528" cy="3004841"/>
          </a:xfrm>
          <a:prstGeom prst="rect">
            <a:avLst/>
          </a:prstGeom>
        </p:spPr>
      </p:pic>
      <p:pic>
        <p:nvPicPr>
          <p:cNvPr id="4" name="3 Imagen" descr="ARABE3.jpg"/>
          <p:cNvPicPr>
            <a:picLocks noChangeAspect="1"/>
          </p:cNvPicPr>
          <p:nvPr/>
        </p:nvPicPr>
        <p:blipFill>
          <a:blip r:embed="rId3"/>
          <a:srcRect b="8498"/>
          <a:stretch>
            <a:fillRect/>
          </a:stretch>
        </p:blipFill>
        <p:spPr>
          <a:xfrm>
            <a:off x="4714876" y="142852"/>
            <a:ext cx="3962400" cy="2992574"/>
          </a:xfrm>
          <a:prstGeom prst="rect">
            <a:avLst/>
          </a:prstGeom>
        </p:spPr>
      </p:pic>
      <p:pic>
        <p:nvPicPr>
          <p:cNvPr id="5" name="4 Imagen" descr="ARABE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36" y="3357562"/>
            <a:ext cx="4067374" cy="32591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47"/>
    </mc:Choice>
    <mc:Fallback>
      <p:transition spd="slow" advTm="604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NCONA BICONB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785794"/>
            <a:ext cx="4834665" cy="3692098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2357422" y="4786322"/>
            <a:ext cx="5572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Century Gothic" pitchFamily="34" charset="0"/>
              </a:rPr>
              <a:t>BRUNO  MUNARI</a:t>
            </a:r>
            <a:endParaRPr lang="es-ES" sz="4800" b="1" dirty="0">
              <a:latin typeface="Century Gothic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23"/>
    </mc:Choice>
    <mc:Fallback>
      <p:transition spd="slow" advTm="11023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24</Words>
  <Application>Microsoft Office PowerPoint</Application>
  <PresentationFormat>Presentación en pantalla (4:3)</PresentationFormat>
  <Paragraphs>4</Paragraphs>
  <Slides>10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215000E</vt:lpstr>
      <vt:lpstr>Arial</vt:lpstr>
      <vt:lpstr>Calibri</vt:lpstr>
      <vt:lpstr>Century Gothic</vt:lpstr>
      <vt:lpstr>Tema de Office</vt:lpstr>
      <vt:lpstr>MÓDULOS</vt:lpstr>
      <vt:lpstr>MÓDULO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MÓDULOS</dc:title>
  <dc:creator>isabel</dc:creator>
  <cp:lastModifiedBy>Isabel Eraso Sáiz</cp:lastModifiedBy>
  <cp:revision>5</cp:revision>
  <dcterms:created xsi:type="dcterms:W3CDTF">2015-11-16T10:38:46Z</dcterms:created>
  <dcterms:modified xsi:type="dcterms:W3CDTF">2017-12-10T18:27:46Z</dcterms:modified>
</cp:coreProperties>
</file>