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BA1A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09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400FF-37FE-4C19-8908-E8A7E249A9F1}" type="datetimeFigureOut">
              <a:rPr lang="es-ES" smtClean="0"/>
              <a:pPr/>
              <a:t>27/03/2016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D03F8-1EDA-497E-AA26-1694F71CC98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400FF-37FE-4C19-8908-E8A7E249A9F1}" type="datetimeFigureOut">
              <a:rPr lang="es-ES" smtClean="0"/>
              <a:pPr/>
              <a:t>27/03/2016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D03F8-1EDA-497E-AA26-1694F71CC98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400FF-37FE-4C19-8908-E8A7E249A9F1}" type="datetimeFigureOut">
              <a:rPr lang="es-ES" smtClean="0"/>
              <a:pPr/>
              <a:t>27/03/2016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D03F8-1EDA-497E-AA26-1694F71CC98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400FF-37FE-4C19-8908-E8A7E249A9F1}" type="datetimeFigureOut">
              <a:rPr lang="es-ES" smtClean="0"/>
              <a:pPr/>
              <a:t>27/03/2016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D03F8-1EDA-497E-AA26-1694F71CC98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400FF-37FE-4C19-8908-E8A7E249A9F1}" type="datetimeFigureOut">
              <a:rPr lang="es-ES" smtClean="0"/>
              <a:pPr/>
              <a:t>27/03/2016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D03F8-1EDA-497E-AA26-1694F71CC98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400FF-37FE-4C19-8908-E8A7E249A9F1}" type="datetimeFigureOut">
              <a:rPr lang="es-ES" smtClean="0"/>
              <a:pPr/>
              <a:t>27/03/2016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D03F8-1EDA-497E-AA26-1694F71CC98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400FF-37FE-4C19-8908-E8A7E249A9F1}" type="datetimeFigureOut">
              <a:rPr lang="es-ES" smtClean="0"/>
              <a:pPr/>
              <a:t>27/03/2016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D03F8-1EDA-497E-AA26-1694F71CC98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400FF-37FE-4C19-8908-E8A7E249A9F1}" type="datetimeFigureOut">
              <a:rPr lang="es-ES" smtClean="0"/>
              <a:pPr/>
              <a:t>27/03/2016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D03F8-1EDA-497E-AA26-1694F71CC98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400FF-37FE-4C19-8908-E8A7E249A9F1}" type="datetimeFigureOut">
              <a:rPr lang="es-ES" smtClean="0"/>
              <a:pPr/>
              <a:t>27/03/2016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D03F8-1EDA-497E-AA26-1694F71CC98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400FF-37FE-4C19-8908-E8A7E249A9F1}" type="datetimeFigureOut">
              <a:rPr lang="es-ES" smtClean="0"/>
              <a:pPr/>
              <a:t>27/03/2016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D03F8-1EDA-497E-AA26-1694F71CC98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400FF-37FE-4C19-8908-E8A7E249A9F1}" type="datetimeFigureOut">
              <a:rPr lang="es-ES" smtClean="0"/>
              <a:pPr/>
              <a:t>27/03/2016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D03F8-1EDA-497E-AA26-1694F71CC98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D400FF-37FE-4C19-8908-E8A7E249A9F1}" type="datetimeFigureOut">
              <a:rPr lang="es-ES" smtClean="0"/>
              <a:pPr/>
              <a:t>27/03/2016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4D03F8-1EDA-497E-AA26-1694F71CC98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2844" y="0"/>
            <a:ext cx="52864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dirty="0" smtClean="0">
                <a:solidFill>
                  <a:schemeClr val="bg1"/>
                </a:solidFill>
                <a:latin typeface="Britannic Bold" pitchFamily="34" charset="0"/>
              </a:rPr>
              <a:t>CALDER</a:t>
            </a:r>
            <a:endParaRPr lang="es-ES" sz="4800" dirty="0">
              <a:solidFill>
                <a:schemeClr val="bg1"/>
              </a:solidFill>
              <a:latin typeface="Britannic Bold" pitchFamily="34" charset="0"/>
            </a:endParaRPr>
          </a:p>
        </p:txBody>
      </p:sp>
      <p:pic>
        <p:nvPicPr>
          <p:cNvPr id="5" name="4 Imagen" descr="goldfish bowl, 192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1143000"/>
            <a:ext cx="3657600" cy="4572000"/>
          </a:xfrm>
          <a:prstGeom prst="rect">
            <a:avLst/>
          </a:prstGeom>
        </p:spPr>
      </p:pic>
      <p:sp>
        <p:nvSpPr>
          <p:cNvPr id="6" name="5 CuadroTexto"/>
          <p:cNvSpPr txBox="1"/>
          <p:nvPr/>
        </p:nvSpPr>
        <p:spPr>
          <a:xfrm>
            <a:off x="0" y="6417254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900" dirty="0" smtClean="0"/>
              <a:t>Imágenes: Fuente: http://www.calder.org</a:t>
            </a:r>
          </a:p>
          <a:p>
            <a:pPr algn="r"/>
            <a:r>
              <a:rPr lang="es-ES" sz="900" dirty="0" smtClean="0"/>
              <a:t>Copyright  </a:t>
            </a:r>
            <a:r>
              <a:rPr lang="es-ES" sz="900" dirty="0" smtClean="0"/>
              <a:t>CALDER FOUNDATION</a:t>
            </a:r>
            <a:endParaRPr lang="es-E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2844" y="0"/>
            <a:ext cx="52864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dirty="0" smtClean="0">
                <a:solidFill>
                  <a:schemeClr val="bg1"/>
                </a:solidFill>
                <a:latin typeface="Britannic Bold" pitchFamily="34" charset="0"/>
              </a:rPr>
              <a:t>CALDER</a:t>
            </a:r>
            <a:endParaRPr lang="es-ES" sz="4800" dirty="0">
              <a:solidFill>
                <a:schemeClr val="bg1"/>
              </a:solidFill>
              <a:latin typeface="Britannic Bold" pitchFamily="34" charset="0"/>
            </a:endParaRPr>
          </a:p>
        </p:txBody>
      </p:sp>
      <p:pic>
        <p:nvPicPr>
          <p:cNvPr id="6" name="5 Imagen" descr="frank crowninshield, 192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10" y="1143000"/>
            <a:ext cx="4089400" cy="4572000"/>
          </a:xfrm>
          <a:prstGeom prst="rect">
            <a:avLst/>
          </a:prstGeom>
        </p:spPr>
      </p:pic>
      <p:pic>
        <p:nvPicPr>
          <p:cNvPr id="7" name="6 Imagen" descr="babe ruth, 193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628" y="1142984"/>
            <a:ext cx="3606800" cy="4572000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0" y="6417254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900" dirty="0" smtClean="0"/>
              <a:t>Imágenes: Fuente: http://www.calder.org</a:t>
            </a:r>
          </a:p>
          <a:p>
            <a:pPr algn="r"/>
            <a:r>
              <a:rPr lang="es-ES" sz="900" dirty="0" smtClean="0"/>
              <a:t>Copyright  </a:t>
            </a:r>
            <a:r>
              <a:rPr lang="es-ES" sz="900" dirty="0" smtClean="0"/>
              <a:t>CALDER FOUNDATION</a:t>
            </a:r>
            <a:endParaRPr lang="es-E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2844" y="0"/>
            <a:ext cx="52864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dirty="0" smtClean="0">
                <a:solidFill>
                  <a:schemeClr val="bg1"/>
                </a:solidFill>
                <a:latin typeface="Britannic Bold" pitchFamily="34" charset="0"/>
              </a:rPr>
              <a:t>CALDER</a:t>
            </a:r>
            <a:endParaRPr lang="es-ES" sz="4800" dirty="0">
              <a:solidFill>
                <a:schemeClr val="bg1"/>
              </a:solidFill>
              <a:latin typeface="Britannic Bold" pitchFamily="34" charset="0"/>
            </a:endParaRPr>
          </a:p>
        </p:txBody>
      </p:sp>
      <p:pic>
        <p:nvPicPr>
          <p:cNvPr id="5" name="4 Imagen" descr="calder´s circus invitation, 1929.jpg"/>
          <p:cNvPicPr>
            <a:picLocks noChangeAspect="1"/>
          </p:cNvPicPr>
          <p:nvPr/>
        </p:nvPicPr>
        <p:blipFill>
          <a:blip r:embed="rId2">
            <a:lum contrast="20000"/>
          </a:blip>
          <a:stretch>
            <a:fillRect/>
          </a:stretch>
        </p:blipFill>
        <p:spPr>
          <a:xfrm>
            <a:off x="2857500" y="1143000"/>
            <a:ext cx="3429000" cy="4572000"/>
          </a:xfrm>
          <a:prstGeom prst="rect">
            <a:avLst/>
          </a:prstGeom>
        </p:spPr>
      </p:pic>
      <p:sp>
        <p:nvSpPr>
          <p:cNvPr id="6" name="5 CuadroTexto"/>
          <p:cNvSpPr txBox="1"/>
          <p:nvPr/>
        </p:nvSpPr>
        <p:spPr>
          <a:xfrm>
            <a:off x="0" y="6417254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900" dirty="0" smtClean="0"/>
              <a:t>Imágenes: Fuente: http://www.calder.org</a:t>
            </a:r>
          </a:p>
          <a:p>
            <a:pPr algn="r"/>
            <a:r>
              <a:rPr lang="es-ES" sz="900" dirty="0" smtClean="0"/>
              <a:t>Copyright  </a:t>
            </a:r>
            <a:r>
              <a:rPr lang="es-ES" sz="900" dirty="0" smtClean="0"/>
              <a:t>CALDER FOUNDATION</a:t>
            </a:r>
            <a:endParaRPr lang="es-E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2844" y="0"/>
            <a:ext cx="52864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dirty="0" smtClean="0">
                <a:solidFill>
                  <a:schemeClr val="bg1"/>
                </a:solidFill>
                <a:latin typeface="Britannic Bold" pitchFamily="34" charset="0"/>
              </a:rPr>
              <a:t>CALDER</a:t>
            </a:r>
            <a:endParaRPr lang="es-ES" sz="4800" dirty="0">
              <a:solidFill>
                <a:schemeClr val="bg1"/>
              </a:solidFill>
              <a:latin typeface="Britannic Bold" pitchFamily="34" charset="0"/>
            </a:endParaRPr>
          </a:p>
        </p:txBody>
      </p:sp>
      <p:pic>
        <p:nvPicPr>
          <p:cNvPr id="6" name="5 Imagen" descr="acrobats, 192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24" y="1142984"/>
            <a:ext cx="3632200" cy="4572000"/>
          </a:xfrm>
          <a:prstGeom prst="rect">
            <a:avLst/>
          </a:prstGeom>
        </p:spPr>
      </p:pic>
      <p:pic>
        <p:nvPicPr>
          <p:cNvPr id="7" name="6 Imagen" descr="circus scene, 192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4876" y="1142984"/>
            <a:ext cx="3657600" cy="4572000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0" y="6417254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900" dirty="0" smtClean="0"/>
              <a:t>Imágenes: Fuente: http://www.calder.org</a:t>
            </a:r>
          </a:p>
          <a:p>
            <a:pPr algn="r"/>
            <a:r>
              <a:rPr lang="es-ES" sz="900" dirty="0" smtClean="0"/>
              <a:t>Copyright  </a:t>
            </a:r>
            <a:r>
              <a:rPr lang="es-ES" sz="900" dirty="0" smtClean="0"/>
              <a:t>CALDER FOUNDATION</a:t>
            </a:r>
            <a:endParaRPr lang="es-E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2844" y="0"/>
            <a:ext cx="52864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dirty="0" smtClean="0">
                <a:solidFill>
                  <a:schemeClr val="bg1"/>
                </a:solidFill>
                <a:latin typeface="Britannic Bold" pitchFamily="34" charset="0"/>
              </a:rPr>
              <a:t>CALDER</a:t>
            </a:r>
            <a:endParaRPr lang="es-ES" sz="4800" dirty="0">
              <a:solidFill>
                <a:schemeClr val="bg1"/>
              </a:solidFill>
              <a:latin typeface="Britannic Bold" pitchFamily="34" charset="0"/>
            </a:endParaRPr>
          </a:p>
        </p:txBody>
      </p:sp>
      <p:pic>
        <p:nvPicPr>
          <p:cNvPr id="5" name="4 Imagen" descr="small sphere and heavy sphere, 193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5750" y="1143000"/>
            <a:ext cx="3492500" cy="4572000"/>
          </a:xfrm>
          <a:prstGeom prst="rect">
            <a:avLst/>
          </a:prstGeom>
        </p:spPr>
      </p:pic>
      <p:sp>
        <p:nvSpPr>
          <p:cNvPr id="6" name="5 CuadroTexto"/>
          <p:cNvSpPr txBox="1"/>
          <p:nvPr/>
        </p:nvSpPr>
        <p:spPr>
          <a:xfrm>
            <a:off x="0" y="6417254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900" dirty="0" smtClean="0"/>
              <a:t>Imágenes: Fuente: http://www.calder.org</a:t>
            </a:r>
          </a:p>
          <a:p>
            <a:pPr algn="r"/>
            <a:r>
              <a:rPr lang="es-ES" sz="900" dirty="0" smtClean="0"/>
              <a:t>Copyright  </a:t>
            </a:r>
            <a:r>
              <a:rPr lang="es-ES" sz="900" dirty="0" smtClean="0"/>
              <a:t>CALDER FOUNDATION</a:t>
            </a:r>
            <a:endParaRPr lang="es-E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2844" y="0"/>
            <a:ext cx="52864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dirty="0" smtClean="0">
                <a:solidFill>
                  <a:schemeClr val="bg1"/>
                </a:solidFill>
                <a:latin typeface="Britannic Bold" pitchFamily="34" charset="0"/>
              </a:rPr>
              <a:t>CALDER</a:t>
            </a:r>
            <a:endParaRPr lang="es-ES" sz="4800" dirty="0">
              <a:solidFill>
                <a:schemeClr val="bg1"/>
              </a:solidFill>
              <a:latin typeface="Britannic Bold" pitchFamily="34" charset="0"/>
            </a:endParaRPr>
          </a:p>
        </p:txBody>
      </p:sp>
      <p:pic>
        <p:nvPicPr>
          <p:cNvPr id="6" name="5 Imagen" descr="snake and the cross, 193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1785926"/>
            <a:ext cx="2807910" cy="3571900"/>
          </a:xfrm>
          <a:prstGeom prst="rect">
            <a:avLst/>
          </a:prstGeom>
        </p:spPr>
      </p:pic>
      <p:pic>
        <p:nvPicPr>
          <p:cNvPr id="7" name="6 Imagen" descr="red panel, 193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1802" y="1785926"/>
            <a:ext cx="2966661" cy="3571900"/>
          </a:xfrm>
          <a:prstGeom prst="rect">
            <a:avLst/>
          </a:prstGeom>
        </p:spPr>
      </p:pic>
      <p:pic>
        <p:nvPicPr>
          <p:cNvPr id="8" name="7 Imagen" descr="untitled, 193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2198" y="1785926"/>
            <a:ext cx="2827754" cy="3571900"/>
          </a:xfrm>
          <a:prstGeom prst="rect">
            <a:avLst/>
          </a:prstGeom>
        </p:spPr>
      </p:pic>
      <p:sp>
        <p:nvSpPr>
          <p:cNvPr id="9" name="8 CuadroTexto"/>
          <p:cNvSpPr txBox="1"/>
          <p:nvPr/>
        </p:nvSpPr>
        <p:spPr>
          <a:xfrm>
            <a:off x="0" y="6417254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900" dirty="0" smtClean="0"/>
              <a:t>Imágenes: Fuente: http://www.calder.org</a:t>
            </a:r>
          </a:p>
          <a:p>
            <a:pPr algn="r"/>
            <a:r>
              <a:rPr lang="es-ES" sz="900" dirty="0" smtClean="0"/>
              <a:t>Copyright  </a:t>
            </a:r>
            <a:r>
              <a:rPr lang="es-ES" sz="900" dirty="0" smtClean="0"/>
              <a:t>CALDER FOUNDATION</a:t>
            </a:r>
            <a:endParaRPr lang="es-E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2844" y="0"/>
            <a:ext cx="52864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dirty="0" smtClean="0">
                <a:solidFill>
                  <a:schemeClr val="bg1"/>
                </a:solidFill>
                <a:latin typeface="Britannic Bold" pitchFamily="34" charset="0"/>
              </a:rPr>
              <a:t>CALDER</a:t>
            </a:r>
            <a:endParaRPr lang="es-ES" sz="4800" dirty="0">
              <a:solidFill>
                <a:schemeClr val="bg1"/>
              </a:solidFill>
              <a:latin typeface="Britannic Bold" pitchFamily="34" charset="0"/>
            </a:endParaRPr>
          </a:p>
        </p:txBody>
      </p:sp>
      <p:pic>
        <p:nvPicPr>
          <p:cNvPr id="9" name="8 Imagen" descr="big bird, 193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72" y="1571612"/>
            <a:ext cx="3268685" cy="4143404"/>
          </a:xfrm>
          <a:prstGeom prst="rect">
            <a:avLst/>
          </a:prstGeom>
        </p:spPr>
      </p:pic>
      <p:pic>
        <p:nvPicPr>
          <p:cNvPr id="10" name="9 Imagen" descr="spiny, 193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3033" y="1571612"/>
            <a:ext cx="4776424" cy="4143404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0" y="6417254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900" dirty="0" smtClean="0"/>
              <a:t>Imágenes: Fuente: http://www.calder.org</a:t>
            </a:r>
          </a:p>
          <a:p>
            <a:pPr algn="r"/>
            <a:r>
              <a:rPr lang="es-ES" sz="900" dirty="0" smtClean="0"/>
              <a:t>Copyright  </a:t>
            </a:r>
            <a:r>
              <a:rPr lang="es-ES" sz="900" dirty="0" smtClean="0"/>
              <a:t>CALDER FOUNDATION</a:t>
            </a:r>
            <a:endParaRPr lang="es-E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A1A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2844" y="0"/>
            <a:ext cx="52864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dirty="0" smtClean="0">
                <a:solidFill>
                  <a:schemeClr val="bg1"/>
                </a:solidFill>
                <a:latin typeface="Britannic Bold" pitchFamily="34" charset="0"/>
              </a:rPr>
              <a:t>CALDER</a:t>
            </a:r>
            <a:endParaRPr lang="es-ES" sz="4800" dirty="0">
              <a:solidFill>
                <a:schemeClr val="bg1"/>
              </a:solidFill>
              <a:latin typeface="Britannic Bold" pitchFamily="34" charset="0"/>
            </a:endParaRPr>
          </a:p>
        </p:txBody>
      </p:sp>
      <p:pic>
        <p:nvPicPr>
          <p:cNvPr id="5" name="4 Imagen" descr="constellation with red knife, 194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34" y="1643050"/>
            <a:ext cx="3000397" cy="4000528"/>
          </a:xfrm>
          <a:prstGeom prst="rect">
            <a:avLst/>
          </a:prstGeom>
        </p:spPr>
      </p:pic>
      <p:pic>
        <p:nvPicPr>
          <p:cNvPr id="6" name="5 Imagen" descr="constellation, 194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3306" y="1643050"/>
            <a:ext cx="5067335" cy="4000528"/>
          </a:xfrm>
          <a:prstGeom prst="rect">
            <a:avLst/>
          </a:prstGeom>
        </p:spPr>
      </p:pic>
      <p:sp>
        <p:nvSpPr>
          <p:cNvPr id="7" name="6 CuadroTexto"/>
          <p:cNvSpPr txBox="1"/>
          <p:nvPr/>
        </p:nvSpPr>
        <p:spPr>
          <a:xfrm>
            <a:off x="0" y="6417254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900" dirty="0" smtClean="0"/>
              <a:t>Imágenes: Fuente: http://www.calder.org</a:t>
            </a:r>
          </a:p>
          <a:p>
            <a:pPr algn="r"/>
            <a:r>
              <a:rPr lang="es-ES" sz="900" dirty="0" smtClean="0"/>
              <a:t>Copyright  </a:t>
            </a:r>
            <a:r>
              <a:rPr lang="es-ES" sz="900" dirty="0" smtClean="0"/>
              <a:t>CALDER FOUNDATION</a:t>
            </a:r>
            <a:endParaRPr lang="es-E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2844" y="0"/>
            <a:ext cx="52864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dirty="0" smtClean="0">
                <a:solidFill>
                  <a:schemeClr val="bg1"/>
                </a:solidFill>
                <a:latin typeface="Britannic Bold" pitchFamily="34" charset="0"/>
              </a:rPr>
              <a:t>CALDER</a:t>
            </a:r>
            <a:endParaRPr lang="es-ES" sz="4800" dirty="0">
              <a:solidFill>
                <a:schemeClr val="bg1"/>
              </a:solidFill>
              <a:latin typeface="Britannic Bold" pitchFamily="34" charset="0"/>
            </a:endParaRPr>
          </a:p>
        </p:txBody>
      </p:sp>
      <p:pic>
        <p:nvPicPr>
          <p:cNvPr id="7" name="6 Imagen" descr="boomerangs, 1941.jpg"/>
          <p:cNvPicPr>
            <a:picLocks noChangeAspect="1"/>
          </p:cNvPicPr>
          <p:nvPr/>
        </p:nvPicPr>
        <p:blipFill>
          <a:blip r:embed="rId2">
            <a:lum bright="10000" contrast="10000"/>
          </a:blip>
          <a:stretch>
            <a:fillRect/>
          </a:stretch>
        </p:blipFill>
        <p:spPr>
          <a:xfrm>
            <a:off x="4241600" y="1857364"/>
            <a:ext cx="4688118" cy="3214710"/>
          </a:xfrm>
          <a:prstGeom prst="rect">
            <a:avLst/>
          </a:prstGeom>
        </p:spPr>
      </p:pic>
      <p:pic>
        <p:nvPicPr>
          <p:cNvPr id="8" name="7 Imagen" descr="vertical folage, 1949.jpg"/>
          <p:cNvPicPr>
            <a:picLocks noChangeAspect="1"/>
          </p:cNvPicPr>
          <p:nvPr/>
        </p:nvPicPr>
        <p:blipFill>
          <a:blip r:embed="rId3">
            <a:lum bright="10000" contrast="10000"/>
          </a:blip>
          <a:srcRect l="2717" r="2251"/>
          <a:stretch>
            <a:fillRect/>
          </a:stretch>
        </p:blipFill>
        <p:spPr>
          <a:xfrm>
            <a:off x="214282" y="1857364"/>
            <a:ext cx="3929090" cy="3214710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0" y="6417254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900" dirty="0" smtClean="0"/>
              <a:t>Imágenes: Fuente: http://www.calder.org</a:t>
            </a:r>
          </a:p>
          <a:p>
            <a:pPr algn="r"/>
            <a:r>
              <a:rPr lang="es-ES" sz="900" dirty="0" smtClean="0"/>
              <a:t>Copyright  </a:t>
            </a:r>
            <a:r>
              <a:rPr lang="es-ES" sz="900" dirty="0" smtClean="0"/>
              <a:t>CALDER FOUNDATION</a:t>
            </a:r>
            <a:endParaRPr lang="es-E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2844" y="0"/>
            <a:ext cx="52864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dirty="0" smtClean="0">
                <a:solidFill>
                  <a:schemeClr val="bg1"/>
                </a:solidFill>
                <a:latin typeface="Britannic Bold" pitchFamily="34" charset="0"/>
              </a:rPr>
              <a:t>CALDER</a:t>
            </a:r>
            <a:endParaRPr lang="es-ES" sz="4800" dirty="0">
              <a:solidFill>
                <a:schemeClr val="bg1"/>
              </a:solidFill>
              <a:latin typeface="Britannic Bold" pitchFamily="34" charset="0"/>
            </a:endParaRPr>
          </a:p>
        </p:txBody>
      </p:sp>
      <p:pic>
        <p:nvPicPr>
          <p:cNvPr id="5" name="4 Imagen" descr="cascading flowers, 194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1638288"/>
            <a:ext cx="3876107" cy="3643338"/>
          </a:xfrm>
          <a:prstGeom prst="rect">
            <a:avLst/>
          </a:prstGeom>
        </p:spPr>
      </p:pic>
      <p:pic>
        <p:nvPicPr>
          <p:cNvPr id="6" name="5 Imagen" descr="triple gong, 1951.jpg"/>
          <p:cNvPicPr>
            <a:picLocks noChangeAspect="1"/>
          </p:cNvPicPr>
          <p:nvPr/>
        </p:nvPicPr>
        <p:blipFill>
          <a:blip r:embed="rId3">
            <a:lum bright="10000" contrast="20000"/>
          </a:blip>
          <a:stretch>
            <a:fillRect/>
          </a:stretch>
        </p:blipFill>
        <p:spPr>
          <a:xfrm>
            <a:off x="4286249" y="1638287"/>
            <a:ext cx="4641195" cy="3648101"/>
          </a:xfrm>
          <a:prstGeom prst="rect">
            <a:avLst/>
          </a:prstGeom>
        </p:spPr>
      </p:pic>
      <p:sp>
        <p:nvSpPr>
          <p:cNvPr id="7" name="6 CuadroTexto"/>
          <p:cNvSpPr txBox="1"/>
          <p:nvPr/>
        </p:nvSpPr>
        <p:spPr>
          <a:xfrm>
            <a:off x="0" y="6417254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900" dirty="0" smtClean="0"/>
              <a:t>Imágenes: Fuente: http://www.calder.org</a:t>
            </a:r>
          </a:p>
          <a:p>
            <a:pPr algn="r"/>
            <a:r>
              <a:rPr lang="es-ES" sz="900" dirty="0" smtClean="0"/>
              <a:t>Copyright  </a:t>
            </a:r>
            <a:r>
              <a:rPr lang="es-ES" sz="900" dirty="0" smtClean="0"/>
              <a:t>CALDER FOUNDATION</a:t>
            </a:r>
            <a:endParaRPr lang="es-E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110</Words>
  <Application>Microsoft Office PowerPoint</Application>
  <PresentationFormat>Presentación en pantalla (4:3)</PresentationFormat>
  <Paragraphs>30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1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isabel</dc:creator>
  <cp:lastModifiedBy>isabel</cp:lastModifiedBy>
  <cp:revision>3</cp:revision>
  <dcterms:created xsi:type="dcterms:W3CDTF">2016-03-07T08:35:32Z</dcterms:created>
  <dcterms:modified xsi:type="dcterms:W3CDTF">2016-03-27T21:03:23Z</dcterms:modified>
</cp:coreProperties>
</file>